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81" r:id="rId12"/>
    <p:sldId id="282" r:id="rId13"/>
    <p:sldId id="28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84" r:id="rId24"/>
    <p:sldId id="285" r:id="rId25"/>
    <p:sldId id="286" r:id="rId26"/>
    <p:sldId id="287" r:id="rId27"/>
    <p:sldId id="274" r:id="rId28"/>
    <p:sldId id="275" r:id="rId29"/>
    <p:sldId id="276" r:id="rId30"/>
    <p:sldId id="277" r:id="rId31"/>
    <p:sldId id="278" r:id="rId32"/>
    <p:sldId id="288" r:id="rId33"/>
    <p:sldId id="289" r:id="rId34"/>
    <p:sldId id="290" r:id="rId35"/>
    <p:sldId id="291" r:id="rId36"/>
    <p:sldId id="279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36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74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1907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20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634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69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789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04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606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052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439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036AB-9AE8-4AA3-9E2F-B555AA44C446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29FB4-BDAC-4017-B344-1154EA84EE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06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N78hYn3ehc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Control Systems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505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24" y="422274"/>
            <a:ext cx="8194675" cy="63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531812"/>
            <a:ext cx="78740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9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64899"/>
            <a:ext cx="7626350" cy="67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728662"/>
            <a:ext cx="10514575" cy="568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N78hYn3eh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6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227737"/>
            <a:ext cx="11163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endocrine system uses hormones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you know, 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nervous system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uses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nerve cells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transmit information. However the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endocrine system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uses something different. It uses chemicals called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hormones.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433971164.594131g/1433971164862-41489066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4054475"/>
            <a:ext cx="7388225" cy="270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06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600" y="279738"/>
            <a:ext cx="114427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What are hormones?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Hormones are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chemicals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produced by special organs and glands. They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travel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 the blood system,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bind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organs and cells and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command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those organs and cells to do certain things. This makes them little chemical messengers.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German/1491779277.390841g/1491779279026-1928851496711723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057524"/>
            <a:ext cx="3609975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48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19839"/>
            <a:ext cx="113157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Adrenaline and Oestrogen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are probably already familiar with some hormones.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Adrenaline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hormone that prepares your body to deal with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stressful situations,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intense exercise or fright.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Oestrogen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hormones that help your body develop properly as you mature.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491862108.91011g/1491862119183-3781891057545598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4190157"/>
            <a:ext cx="759142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3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000" y="215037"/>
            <a:ext cx="11480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Hormones are produced by a number of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organs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glands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body.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Different organs produce different hormones. Together, these organs and glands make up the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endocrine system.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492577978.502171g/1492577984003-3049215696911806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2611437"/>
            <a:ext cx="23241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4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157540"/>
            <a:ext cx="11480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endocrine system is slow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key feature of the endocrine system is that the body's response is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slow.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because it takes time to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produce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hormones, and for those hormones to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travel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where they need to go.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the response can last for a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long time.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because the response will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continue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long as hormones are in the area, and it takes time to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destroy or remove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German/1467933894.494761g/1467933909273-1051264718750790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45" y="3595687"/>
            <a:ext cx="2207580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1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5186" y="805934"/>
            <a:ext cx="7720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 you should be able to:</a:t>
            </a:r>
            <a:endParaRPr lang="en-AU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040986"/>
              </p:ext>
            </p:extLst>
          </p:nvPr>
        </p:nvGraphicFramePr>
        <p:xfrm>
          <a:off x="736600" y="1329154"/>
          <a:ext cx="10515600" cy="2903220"/>
        </p:xfrm>
        <a:graphic>
          <a:graphicData uri="http://schemas.openxmlformats.org/drawingml/2006/table">
            <a:tbl>
              <a:tblPr/>
              <a:tblGrid>
                <a:gridCol w="1092200">
                  <a:extLst>
                    <a:ext uri="{9D8B030D-6E8A-4147-A177-3AD203B41FA5}">
                      <a16:colId xmlns:a16="http://schemas.microsoft.com/office/drawing/2014/main" val="646200407"/>
                    </a:ext>
                  </a:extLst>
                </a:gridCol>
                <a:gridCol w="9423400">
                  <a:extLst>
                    <a:ext uri="{9D8B030D-6E8A-4147-A177-3AD203B41FA5}">
                      <a16:colId xmlns:a16="http://schemas.microsoft.com/office/drawing/2014/main" val="23751766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effectLst/>
                          <a:latin typeface="KaTeX_Main"/>
                        </a:rPr>
                        <a:t>1</a:t>
                      </a:r>
                      <a:r>
                        <a:rPr lang="en-AU" sz="2800">
                          <a:effectLst/>
                          <a:latin typeface="KaTeX_Main"/>
                        </a:rPr>
                        <a:t>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solidFill>
                            <a:srgbClr val="64B131"/>
                          </a:solidFill>
                          <a:effectLst/>
                        </a:rPr>
                        <a:t>State</a:t>
                      </a:r>
                      <a:r>
                        <a:rPr lang="en-AU" sz="2800" b="1">
                          <a:effectLst/>
                        </a:rPr>
                        <a:t> what the nervous and endocrine systems use to </a:t>
                      </a:r>
                      <a:r>
                        <a:rPr lang="en-AU" sz="2800" b="1">
                          <a:solidFill>
                            <a:srgbClr val="009900"/>
                          </a:solidFill>
                          <a:effectLst/>
                        </a:rPr>
                        <a:t>transmit information.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1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effectLst/>
                          <a:latin typeface="KaTeX_Main"/>
                        </a:rPr>
                        <a:t>2</a:t>
                      </a:r>
                      <a:r>
                        <a:rPr lang="en-AU" sz="2800">
                          <a:effectLst/>
                          <a:latin typeface="KaTeX_Main"/>
                        </a:rPr>
                        <a:t>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solidFill>
                            <a:srgbClr val="64B131"/>
                          </a:solidFill>
                          <a:effectLst/>
                        </a:rPr>
                        <a:t>Explain</a:t>
                      </a:r>
                      <a:r>
                        <a:rPr lang="en-AU" sz="2800" b="1">
                          <a:effectLst/>
                        </a:rPr>
                        <a:t> how the </a:t>
                      </a:r>
                      <a:r>
                        <a:rPr lang="en-AU" sz="2800" b="1">
                          <a:solidFill>
                            <a:srgbClr val="009900"/>
                          </a:solidFill>
                          <a:effectLst/>
                        </a:rPr>
                        <a:t>responses</a:t>
                      </a:r>
                      <a:r>
                        <a:rPr lang="en-AU" sz="2800" b="1">
                          <a:effectLst/>
                        </a:rPr>
                        <a:t> produced by the nervous and endocrine systems differ.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3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effectLst/>
                          <a:latin typeface="KaTeX_Main"/>
                        </a:rPr>
                        <a:t>3</a:t>
                      </a:r>
                      <a:r>
                        <a:rPr lang="en-AU" sz="2800">
                          <a:effectLst/>
                          <a:latin typeface="KaTeX_Main"/>
                        </a:rPr>
                        <a:t>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64B131"/>
                          </a:solidFill>
                          <a:effectLst/>
                        </a:rPr>
                        <a:t>State</a:t>
                      </a:r>
                      <a:r>
                        <a:rPr lang="en-AU" sz="2800" b="1" dirty="0">
                          <a:effectLst/>
                        </a:rPr>
                        <a:t> what structure acts like a </a:t>
                      </a:r>
                      <a:r>
                        <a:rPr lang="en-AU" sz="2800" b="1" dirty="0">
                          <a:solidFill>
                            <a:srgbClr val="009900"/>
                          </a:solidFill>
                          <a:effectLst/>
                        </a:rPr>
                        <a:t>bridge</a:t>
                      </a:r>
                      <a:r>
                        <a:rPr lang="en-AU" sz="2800" b="1" dirty="0">
                          <a:effectLst/>
                        </a:rPr>
                        <a:t> between the nervous and endocrine system, and </a:t>
                      </a:r>
                      <a:r>
                        <a:rPr lang="en-AU" sz="2800" b="1" dirty="0">
                          <a:solidFill>
                            <a:srgbClr val="009900"/>
                          </a:solidFill>
                          <a:effectLst/>
                        </a:rPr>
                        <a:t>how</a:t>
                      </a:r>
                      <a:r>
                        <a:rPr lang="en-AU" sz="2800" b="1" dirty="0">
                          <a:effectLst/>
                        </a:rPr>
                        <a:t> it accomplishes this.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944825"/>
                  </a:ext>
                </a:extLst>
              </a:tr>
            </a:tbl>
          </a:graphicData>
        </a:graphic>
      </p:graphicFrame>
      <p:pic>
        <p:nvPicPr>
          <p:cNvPr id="1026" name="Picture 2" descr="https://www.educationperfect.com/media/content/Indonesian/1461727023.672071g/1461727038770-239008022921005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4232374"/>
            <a:ext cx="10001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822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6840"/>
            <a:ext cx="118745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look at an example of the endocrine system in action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Insulin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hormone that controls the concentration of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glucose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(sugar) in the blood. When blood glucose levels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rise,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after eating, an organ called the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pancreas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excretes insulin into the blood.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insulin binds to cells and tells those cells to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absorb glucose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blood. This returns blood glucose concentrations to normal levels.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https://www.educationperfect.com/media/content/Science/1490651915.704691g/1490651921148-1863396452107640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3590925"/>
            <a:ext cx="3810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5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166638"/>
            <a:ext cx="1117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Like most endocrine responses, the response produced by insulin is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slow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long-lasting.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After blood glucose levels start to rise, it takes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several minutes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cells to start absorbing glucose from the blood. The cells will keep absorbing glucose until normal blood glucose levels are restored. This can take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over an hour.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https://www.educationperfect.com/media/content/Science/1490651915.704691g/1490651921148-1863396452107640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3035300"/>
            <a:ext cx="3810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705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100" y="388035"/>
            <a:ext cx="1150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review what we learnt about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endocrine system.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360519"/>
              </p:ext>
            </p:extLst>
          </p:nvPr>
        </p:nvGraphicFramePr>
        <p:xfrm>
          <a:off x="266700" y="1741964"/>
          <a:ext cx="11836400" cy="1623060"/>
        </p:xfrm>
        <a:graphic>
          <a:graphicData uri="http://schemas.openxmlformats.org/drawingml/2006/table">
            <a:tbl>
              <a:tblPr/>
              <a:tblGrid>
                <a:gridCol w="11836400">
                  <a:extLst>
                    <a:ext uri="{9D8B030D-6E8A-4147-A177-3AD203B41FA5}">
                      <a16:colId xmlns:a16="http://schemas.microsoft.com/office/drawing/2014/main" val="940843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  <a:latin typeface="KaTeX_Main"/>
                        </a:rPr>
                        <a:t>⋅</a:t>
                      </a:r>
                      <a:r>
                        <a:rPr lang="en-AU" sz="2800">
                          <a:effectLst/>
                        </a:rPr>
                        <a:t> The endocrine system uses chemicals called </a:t>
                      </a:r>
                      <a:r>
                        <a:rPr lang="en-AU" sz="2800" b="1">
                          <a:solidFill>
                            <a:srgbClr val="B81AE0"/>
                          </a:solidFill>
                          <a:effectLst/>
                        </a:rPr>
                        <a:t>hormones</a:t>
                      </a:r>
                      <a:r>
                        <a:rPr lang="en-AU" sz="2800">
                          <a:effectLst/>
                        </a:rPr>
                        <a:t> to transmit information.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77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dirty="0">
                          <a:effectLst/>
                          <a:latin typeface="KaTeX_Main"/>
                        </a:rPr>
                        <a:t>⋅</a:t>
                      </a:r>
                      <a:r>
                        <a:rPr lang="en-AU" sz="2800" dirty="0">
                          <a:effectLst/>
                        </a:rPr>
                        <a:t> Hormones are produced by a number of </a:t>
                      </a:r>
                      <a:r>
                        <a:rPr lang="en-AU" sz="2800" b="1" dirty="0">
                          <a:solidFill>
                            <a:srgbClr val="B81AE0"/>
                          </a:solidFill>
                          <a:effectLst/>
                        </a:rPr>
                        <a:t>organs</a:t>
                      </a:r>
                      <a:r>
                        <a:rPr lang="en-AU" sz="2800" dirty="0">
                          <a:effectLst/>
                        </a:rPr>
                        <a:t> and </a:t>
                      </a:r>
                      <a:r>
                        <a:rPr lang="en-AU" sz="2800" b="1" dirty="0">
                          <a:solidFill>
                            <a:srgbClr val="B81AE0"/>
                          </a:solidFill>
                          <a:effectLst/>
                        </a:rPr>
                        <a:t>glands.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217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dirty="0">
                          <a:effectLst/>
                          <a:latin typeface="KaTeX_Main"/>
                        </a:rPr>
                        <a:t>⋅</a:t>
                      </a:r>
                      <a:r>
                        <a:rPr lang="en-AU" sz="2800" dirty="0">
                          <a:effectLst/>
                        </a:rPr>
                        <a:t> The endocrine system produces </a:t>
                      </a:r>
                      <a:r>
                        <a:rPr lang="en-AU" sz="2800" b="1" dirty="0">
                          <a:solidFill>
                            <a:srgbClr val="B81AE0"/>
                          </a:solidFill>
                          <a:effectLst/>
                        </a:rPr>
                        <a:t>slow</a:t>
                      </a:r>
                      <a:r>
                        <a:rPr lang="en-AU" sz="2800" dirty="0">
                          <a:effectLst/>
                        </a:rPr>
                        <a:t> and </a:t>
                      </a:r>
                      <a:r>
                        <a:rPr lang="en-AU" sz="2800" b="1" dirty="0">
                          <a:solidFill>
                            <a:srgbClr val="B81AE0"/>
                          </a:solidFill>
                          <a:effectLst/>
                        </a:rPr>
                        <a:t>long lasting</a:t>
                      </a:r>
                      <a:r>
                        <a:rPr lang="en-AU" sz="2800" dirty="0">
                          <a:effectLst/>
                        </a:rPr>
                        <a:t> responses.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296088"/>
                  </a:ext>
                </a:extLst>
              </a:tr>
            </a:tbl>
          </a:graphicData>
        </a:graphic>
      </p:graphicFrame>
      <p:pic>
        <p:nvPicPr>
          <p:cNvPr id="15363" name="Picture 3" descr="https://www.educationperfect.com/media/content/Science/1433971579.95271g/1433971577343-414890669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622" y="3949700"/>
            <a:ext cx="271199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13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50812"/>
            <a:ext cx="7816850" cy="66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28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77799"/>
            <a:ext cx="9212263" cy="65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0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4" y="471487"/>
            <a:ext cx="10594851" cy="56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5" y="465137"/>
            <a:ext cx="11232068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31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778858"/>
            <a:ext cx="11163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nervous and endocrine system can also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work together.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tends to be controlled by a section of the brain called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hypothalamus.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https://www.educationperfect.com/media/content/Science/1490916031.308421g/1490916031486-3117890270568156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254158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71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03538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hypothalamus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controls several aspects of homeostasis, including body temperature, appetite and thirst.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dealing with one of these things,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nerves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send information to the hypothalamus. It will process this information and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decide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what the body needs to do.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410" name="Picture 2" descr="https://www.educationperfect.com/media/content/Science/1491533952.08571g/1491533951424-64136928244968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2" y="2643188"/>
            <a:ext cx="30384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108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303937"/>
            <a:ext cx="1145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hypothalamus acts like a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bridge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nervous and endocrine system.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hypothalamus can send a command out to the body using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nerves.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Or, it can produce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hormones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interact with the endocrine system. Sometimes, it does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both!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34" name="Picture 2" descr="https://www.educationperfect.com/media/content/Science/1491863151.968471g/1491863161351-3781891057545598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3451225"/>
            <a:ext cx="60293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76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442436"/>
            <a:ext cx="11658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nervous system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nervous system is composed of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nerve cells.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are special cells that transmit information from one cell to another by producing small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signals.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91535731.26921g/1491535737702-374415110073979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593056"/>
            <a:ext cx="6343650" cy="289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874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5000" y="469037"/>
            <a:ext cx="11188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summary, the body is controlled by two systems: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nervous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endocrine systems.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system has its benefits and limitations. A region of the brain, called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hypothalamus,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act as a bridge between the two systems.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841624"/>
            <a:ext cx="6557963" cy="286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9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37" y="593725"/>
            <a:ext cx="8043863" cy="55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99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36680"/>
            <a:ext cx="9202738" cy="672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98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74" y="355599"/>
            <a:ext cx="8772525" cy="62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04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285749"/>
            <a:ext cx="10764838" cy="62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28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39700"/>
            <a:ext cx="11550650" cy="63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12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962024"/>
            <a:ext cx="11057522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1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363537"/>
            <a:ext cx="10929031" cy="58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94038"/>
            <a:ext cx="1145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brain and the spinal cord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two major organs in the nervous system: 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brain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spinal cord.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organs are made up of many different types of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nerve cells.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receive information from the rest of the body. Using this information, they determine what the body needs to do.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491534069.608881g/1491534068874-64136928244968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3563938"/>
            <a:ext cx="19431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858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900" y="875437"/>
            <a:ext cx="11391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nerves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distributed throughout the body.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Nerves carry information from the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brain and spinal cord.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also carry commands from the brain and spinal cord back out into the body, telling the body what it needs to do.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491525679.891741g/1491525684831-29883081673516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3199907"/>
            <a:ext cx="1543050" cy="365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4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600" y="144840"/>
            <a:ext cx="7950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brain and spinal cord are in charge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can think of 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brain and spinal cord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boss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company. 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nerves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throughout the body are like their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secretary.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rest of the company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sends information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secretary, who passes it on to the boss. The boss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decides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what the company needs to do, and then has the secretary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send the word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back out to the rest of the company.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491537752.554841g/1491537757943-2489395909264263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199" y="1520825"/>
            <a:ext cx="3176826" cy="345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42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305138"/>
            <a:ext cx="11049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key feature of the nervous system is that everything happens very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quickly.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signals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nerve cells send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travel quickly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one cell to another. This allows the body's response to occur only seconds after a stimulus was sensed.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8682.91495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0100" y="3550444"/>
            <a:ext cx="5575300" cy="31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5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285740"/>
            <a:ext cx="81534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Your nervous system works very quickly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instance, when you place your hand on a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hot surface,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receptors in your skin pick up the temperature. They send this information to a nearby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nerve,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carries the information to 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spinal cord.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spinal cord determines that the hand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needs to be moved.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sends a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command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back down another nerve to the muscles in the arm. These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muscles contract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move the arm away from the hot surface. All of this happens in less than a second!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91866505.799971f/1491866514634-13667652387656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850" y="2562225"/>
            <a:ext cx="31051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35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31357" y="583170"/>
            <a:ext cx="10615085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Let's quickly review what we learnt about the 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B6E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nervous system.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034373"/>
              </p:ext>
            </p:extLst>
          </p:nvPr>
        </p:nvGraphicFramePr>
        <p:xfrm>
          <a:off x="609600" y="1208564"/>
          <a:ext cx="10515600" cy="278130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775702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3200">
                          <a:effectLst/>
                          <a:latin typeface="KaTeX_Main"/>
                        </a:rPr>
                        <a:t>⋅</a:t>
                      </a:r>
                      <a:r>
                        <a:rPr lang="en-AU" sz="3200">
                          <a:effectLst/>
                        </a:rPr>
                        <a:t> The nervous system is made of special cells called </a:t>
                      </a:r>
                      <a:r>
                        <a:rPr lang="en-AU" sz="3200" b="1">
                          <a:solidFill>
                            <a:srgbClr val="00B6EE"/>
                          </a:solidFill>
                          <a:effectLst/>
                        </a:rPr>
                        <a:t>nerves.</a:t>
                      </a:r>
                      <a:endParaRPr lang="en-AU" sz="32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623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3200" dirty="0">
                          <a:effectLst/>
                          <a:latin typeface="KaTeX_Main"/>
                        </a:rPr>
                        <a:t>⋅</a:t>
                      </a:r>
                      <a:r>
                        <a:rPr lang="en-AU" sz="3200" dirty="0">
                          <a:effectLst/>
                        </a:rPr>
                        <a:t> Nerves use </a:t>
                      </a:r>
                      <a:r>
                        <a:rPr lang="en-AU" sz="3200" b="1" dirty="0">
                          <a:solidFill>
                            <a:srgbClr val="FB6611"/>
                          </a:solidFill>
                          <a:effectLst/>
                        </a:rPr>
                        <a:t>electrical signals</a:t>
                      </a:r>
                      <a:r>
                        <a:rPr lang="en-AU" sz="3200" dirty="0">
                          <a:effectLst/>
                        </a:rPr>
                        <a:t> to transmit information from one cell to another.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70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3200" dirty="0">
                          <a:effectLst/>
                          <a:latin typeface="KaTeX_Main"/>
                        </a:rPr>
                        <a:t>⋅</a:t>
                      </a:r>
                      <a:r>
                        <a:rPr lang="en-AU" sz="3200" dirty="0">
                          <a:effectLst/>
                        </a:rPr>
                        <a:t> The electrical signals travel quickly, which allows the nervous system to produce very </a:t>
                      </a:r>
                      <a:r>
                        <a:rPr lang="en-AU" sz="3200" b="1" dirty="0">
                          <a:solidFill>
                            <a:srgbClr val="00B6EE"/>
                          </a:solidFill>
                          <a:effectLst/>
                        </a:rPr>
                        <a:t>fast responses.</a:t>
                      </a:r>
                      <a:endParaRPr lang="en-AU" sz="32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42900"/>
                  </a:ext>
                </a:extLst>
              </a:tr>
            </a:tbl>
          </a:graphicData>
        </a:graphic>
      </p:graphicFrame>
      <p:pic>
        <p:nvPicPr>
          <p:cNvPr id="7171" name="Picture 3" descr="https://www.educationperfect.com/media/content/Science/1491538051.59331g/1491538056815-2489395909264263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4143375"/>
            <a:ext cx="22764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72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150</Words>
  <Application>Microsoft Office PowerPoint</Application>
  <PresentationFormat>Widescreen</PresentationFormat>
  <Paragraphs>83</Paragraphs>
  <Slides>37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KaTeX_Main</vt:lpstr>
      <vt:lpstr>Office Theme</vt:lpstr>
      <vt:lpstr>Control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Systems</dc:title>
  <dc:creator>Joseph D'cruz</dc:creator>
  <cp:lastModifiedBy>Joseph D'cruz</cp:lastModifiedBy>
  <cp:revision>3</cp:revision>
  <dcterms:created xsi:type="dcterms:W3CDTF">2020-06-27T06:16:33Z</dcterms:created>
  <dcterms:modified xsi:type="dcterms:W3CDTF">2021-04-04T02:20:17Z</dcterms:modified>
</cp:coreProperties>
</file>